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56" r:id="rId2"/>
    <p:sldId id="281" r:id="rId3"/>
    <p:sldId id="284" r:id="rId4"/>
    <p:sldId id="287" r:id="rId5"/>
    <p:sldId id="271" r:id="rId6"/>
    <p:sldId id="276" r:id="rId7"/>
    <p:sldId id="273" r:id="rId8"/>
    <p:sldId id="285" r:id="rId9"/>
    <p:sldId id="286" r:id="rId10"/>
    <p:sldId id="278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84" autoAdjust="0"/>
    <p:restoredTop sz="94660"/>
  </p:normalViewPr>
  <p:slideViewPr>
    <p:cSldViewPr>
      <p:cViewPr varScale="1">
        <p:scale>
          <a:sx n="100" d="100"/>
          <a:sy n="100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4722222222222245E-2"/>
          <c:y val="0.16656761654793251"/>
          <c:w val="0.7390057232429279"/>
          <c:h val="0.78184508186476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анкетирования</c:v>
                </c:pt>
              </c:strCache>
            </c:strRef>
          </c:tx>
          <c:explosion val="23"/>
          <c:cat>
            <c:strRef>
              <c:f>Лист1!$A$2:$A$5</c:f>
              <c:strCache>
                <c:ptCount val="4"/>
                <c:pt idx="0">
                  <c:v>Классика-7</c:v>
                </c:pt>
                <c:pt idx="1">
                  <c:v>Рок музыка-6</c:v>
                </c:pt>
                <c:pt idx="2">
                  <c:v>Поп музыка-10</c:v>
                </c:pt>
                <c:pt idx="3">
                  <c:v>Народная-3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6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253FD-61AE-43D2-894C-27BA1BD6E645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467-274F-4BD3-BC9D-E9B86FADC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27E632-9797-42E3-830F-7BA9906C8493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BD49E4-5810-4D70-A467-4934E81E78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    Влияние музыки </a:t>
            </a:r>
            <a:br>
              <a:rPr lang="ru-RU" sz="4800" dirty="0" smtClean="0"/>
            </a:br>
            <a:r>
              <a:rPr lang="ru-RU" sz="4800" dirty="0" smtClean="0"/>
              <a:t>на настроение человека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714620"/>
            <a:ext cx="740664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Выполнила:    ученица </a:t>
            </a:r>
            <a:r>
              <a:rPr lang="ru-RU" dirty="0" smtClean="0"/>
              <a:t>3</a:t>
            </a:r>
            <a:r>
              <a:rPr lang="ru-RU" sz="2400" dirty="0" smtClean="0"/>
              <a:t> класса МОУ СОШ №22                         </a:t>
            </a:r>
          </a:p>
          <a:p>
            <a:r>
              <a:rPr lang="ru-RU" sz="2400" dirty="0" smtClean="0"/>
              <a:t>                         </a:t>
            </a:r>
            <a:r>
              <a:rPr lang="ru-RU" dirty="0" smtClean="0"/>
              <a:t>Тишкова </a:t>
            </a:r>
            <a:r>
              <a:rPr lang="ru-RU" dirty="0" err="1" smtClean="0"/>
              <a:t>Евангелина</a:t>
            </a:r>
            <a:endParaRPr lang="ru-RU" sz="2400" dirty="0" smtClean="0"/>
          </a:p>
          <a:p>
            <a:r>
              <a:rPr lang="ru-RU" dirty="0" smtClean="0"/>
              <a:t>                        </a:t>
            </a:r>
            <a:endParaRPr lang="ru-RU" sz="2400" dirty="0" smtClean="0"/>
          </a:p>
          <a:p>
            <a:r>
              <a:rPr lang="ru-RU" sz="2400" dirty="0" smtClean="0"/>
              <a:t>Руководитель: </a:t>
            </a:r>
            <a:r>
              <a:rPr lang="ru-RU" sz="2400" dirty="0" err="1" smtClean="0"/>
              <a:t>Леванина</a:t>
            </a:r>
            <a:r>
              <a:rPr lang="ru-RU" sz="2400" dirty="0" smtClean="0"/>
              <a:t> Светлана Юрьевна</a:t>
            </a:r>
          </a:p>
          <a:p>
            <a:r>
              <a:rPr lang="ru-RU" dirty="0" smtClean="0"/>
              <a:t>                           учитель  музыки</a:t>
            </a:r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ВЫВОДЫ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428736"/>
            <a:ext cx="5929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Классическая музыка положительно влияет на настроение людей;</a:t>
            </a:r>
          </a:p>
          <a:p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Тяжелая музыка вызывает волнение, раздражение;</a:t>
            </a:r>
          </a:p>
          <a:p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Изучив литературу, прослушав классическую музыку, я обогатила свои знания и слуховой опыт.</a:t>
            </a:r>
          </a:p>
          <a:p>
            <a:pPr algn="ctr">
              <a:buFont typeface="Arial" pitchFamily="34" charset="0"/>
              <a:buChar char="•"/>
            </a:pPr>
            <a:endParaRPr lang="ru-RU" sz="2400" dirty="0"/>
          </a:p>
        </p:txBody>
      </p:sp>
      <p:pic>
        <p:nvPicPr>
          <p:cNvPr id="3074" name="Picture 2" descr="C:\Users\Бофая\Desktop\f5d4ff9f6e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071810"/>
            <a:ext cx="2124082" cy="3363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6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840000">
            <a:off x="418448" y="1626461"/>
            <a:ext cx="8686800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6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Творческих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вам 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успехов!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Бофая\Desktop\план\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473288"/>
            <a:ext cx="3071834" cy="2345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/>
              <a:t>ЦЕЛЬ: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dirty="0" smtClean="0"/>
              <a:t>      </a:t>
            </a:r>
          </a:p>
          <a:p>
            <a:pPr algn="ctr">
              <a:buNone/>
            </a:pPr>
            <a:r>
              <a:rPr lang="ru-RU" dirty="0" smtClean="0"/>
              <a:t>       </a:t>
            </a:r>
            <a:r>
              <a:rPr lang="ru-RU" sz="4000" dirty="0" smtClean="0"/>
              <a:t>ВЫЯСНИТЬ, КАК </a:t>
            </a:r>
          </a:p>
          <a:p>
            <a:pPr algn="ctr">
              <a:buNone/>
            </a:pPr>
            <a:r>
              <a:rPr lang="ru-RU" sz="4000" dirty="0" smtClean="0"/>
              <a:t>      МУЗЫКА ВЛИЯЕТ</a:t>
            </a:r>
          </a:p>
          <a:p>
            <a:pPr algn="ctr">
              <a:buNone/>
            </a:pPr>
            <a:r>
              <a:rPr lang="ru-RU" sz="4000" dirty="0" smtClean="0"/>
              <a:t>       НА   НАСТРОЕНИЕ ЧЕЛОВЕКА  </a:t>
            </a:r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5429264"/>
            <a:ext cx="12985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21431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ЗАДАЧИ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найти, изучить литературу по теме;</a:t>
            </a:r>
          </a:p>
          <a:p>
            <a:r>
              <a:rPr lang="ru-RU" dirty="0" smtClean="0"/>
              <a:t> провести анкетирование среди сверстников;</a:t>
            </a:r>
          </a:p>
          <a:p>
            <a:r>
              <a:rPr lang="ru-RU" dirty="0" smtClean="0"/>
              <a:t>выяснить, как  влияет классическая и современная музыка на  человека;</a:t>
            </a:r>
          </a:p>
          <a:p>
            <a:r>
              <a:rPr lang="ru-RU" dirty="0" smtClean="0"/>
              <a:t>познакомить одноклассников с результатами исследования.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Бофая\Desktop\stu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2638" y="4357694"/>
            <a:ext cx="2036570" cy="2088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2030938" y="563066"/>
            <a:ext cx="468420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Исследовательский ПОИСК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000364" y="1785926"/>
            <a:ext cx="484632" cy="1007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731120" y="1769434"/>
            <a:ext cx="484632" cy="1444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00298" y="3143248"/>
            <a:ext cx="165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ИНТЕРВЬЮ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00496" y="3429000"/>
            <a:ext cx="212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НАБЛЮДЕНИЕ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1714480" y="1857364"/>
            <a:ext cx="500066" cy="335758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71538" y="5572140"/>
            <a:ext cx="2281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АНКЕТИРОВАНИЕ 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21099854">
            <a:off x="6106095" y="1492497"/>
            <a:ext cx="484632" cy="342166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5074" y="5072074"/>
            <a:ext cx="267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РИСОВАНИЕ МУЗЫКИ</a:t>
            </a:r>
            <a:endParaRPr lang="ru-RU" dirty="0"/>
          </a:p>
        </p:txBody>
      </p:sp>
      <p:pic>
        <p:nvPicPr>
          <p:cNvPr id="12" name="Picture 9" descr="j028274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15049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Анкетирование среди сверстников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Вопросы анкеты:</a:t>
            </a:r>
          </a:p>
          <a:p>
            <a:r>
              <a:rPr lang="ru-RU" dirty="0" smtClean="0"/>
              <a:t>Какая музыка оказывает положительное влияние на ваше настроение?</a:t>
            </a:r>
          </a:p>
          <a:p>
            <a:r>
              <a:rPr lang="ru-RU" dirty="0" smtClean="0"/>
              <a:t>Как вы думаете, влияет ли музыка на поведение животных?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333105"/>
            <a:ext cx="4343400" cy="325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Результаты анкетирования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500174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Слушая классическую музыку…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Дети отметили:</a:t>
            </a:r>
            <a:endParaRPr lang="ru-RU" dirty="0" smtClean="0"/>
          </a:p>
          <a:p>
            <a:r>
              <a:rPr lang="ru-RU" dirty="0" smtClean="0"/>
              <a:t>«…очень понравилась эта музыка»</a:t>
            </a:r>
          </a:p>
          <a:p>
            <a:r>
              <a:rPr lang="ru-RU" dirty="0" smtClean="0"/>
              <a:t>«Сразу стало светло…»</a:t>
            </a:r>
          </a:p>
          <a:p>
            <a:r>
              <a:rPr lang="ru-RU" dirty="0" smtClean="0"/>
              <a:t>«Настроение поднялось на 100 %»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6500826" y="3720247"/>
            <a:ext cx="1985408" cy="235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Бофая\Desktop\200px-Ba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27534"/>
            <a:ext cx="1928825" cy="2330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/>
              <a:t>ТЯЖЕЛАЯ МУЗЫКА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4400" dirty="0" smtClean="0"/>
              <a:t>угнетает</a:t>
            </a:r>
          </a:p>
          <a:p>
            <a:r>
              <a:rPr lang="en-US" sz="4400" dirty="0" smtClean="0"/>
              <a:t> </a:t>
            </a:r>
            <a:r>
              <a:rPr lang="ru-RU" sz="4400" dirty="0" smtClean="0"/>
              <a:t>вызывает волнение </a:t>
            </a:r>
          </a:p>
          <a:p>
            <a:r>
              <a:rPr lang="ru-RU" sz="4400" dirty="0" smtClean="0"/>
              <a:t> ухудшает настроение</a:t>
            </a:r>
          </a:p>
          <a:p>
            <a:r>
              <a:rPr lang="ru-RU" sz="4400" dirty="0" smtClean="0"/>
              <a:t>раздражает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Музыка  влияет и на животных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Рок музыка вызвала  у кролика и котенка   испуг и страх;</a:t>
            </a:r>
          </a:p>
          <a:p>
            <a:endParaRPr lang="ru-RU" dirty="0" smtClean="0"/>
          </a:p>
          <a:p>
            <a:r>
              <a:rPr lang="ru-RU" dirty="0" smtClean="0"/>
              <a:t>Классическая музыка успокоила животных.</a:t>
            </a:r>
            <a:endParaRPr lang="ru-RU" dirty="0"/>
          </a:p>
        </p:txBody>
      </p:sp>
      <p:pic>
        <p:nvPicPr>
          <p:cNvPr id="1027" name="Picture 3" descr="C:\Users\Бофая\Desktop\11f839fd8b40ab1298ade625abc433c1_ful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201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Влияние музыки  на настроение человека</vt:lpstr>
      <vt:lpstr>ЦЕЛЬ:</vt:lpstr>
      <vt:lpstr>ЗАДАЧИ</vt:lpstr>
      <vt:lpstr>Слайд 4</vt:lpstr>
      <vt:lpstr>Анкетирование среди сверстников</vt:lpstr>
      <vt:lpstr>Результаты анкетирования</vt:lpstr>
      <vt:lpstr>Слушая классическую музыку…</vt:lpstr>
      <vt:lpstr>ТЯЖЕЛАЯ МУЗЫКА</vt:lpstr>
      <vt:lpstr>     Музыка  влияет и на животных</vt:lpstr>
      <vt:lpstr>ВЫВОДЫ</vt:lpstr>
      <vt:lpstr>Спасибо за внимание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музыки на человека</dc:title>
  <dc:creator>Павел</dc:creator>
  <cp:lastModifiedBy>Бофая</cp:lastModifiedBy>
  <cp:revision>56</cp:revision>
  <dcterms:created xsi:type="dcterms:W3CDTF">2009-12-18T19:29:30Z</dcterms:created>
  <dcterms:modified xsi:type="dcterms:W3CDTF">2011-01-24T15:20:55Z</dcterms:modified>
</cp:coreProperties>
</file>